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E6A1DA-892B-CB45-9207-B9B719FB8845}" type="doc">
      <dgm:prSet loTypeId="urn:microsoft.com/office/officeart/2005/8/layout/cycle7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07FEDA4-E230-7047-9604-92062657913D}">
      <dgm:prSet phldrT="[文本]"/>
      <dgm:spPr/>
      <dgm:t>
        <a:bodyPr/>
        <a:lstStyle/>
        <a:p>
          <a:r>
            <a:rPr lang="en-US" altLang="zh-CN" dirty="0"/>
            <a:t>Idle</a:t>
          </a:r>
          <a:endParaRPr lang="zh-CN" altLang="en-US" dirty="0"/>
        </a:p>
      </dgm:t>
    </dgm:pt>
    <dgm:pt modelId="{9BF80A28-412B-5B46-8B09-0E26E69DBE5A}" type="parTrans" cxnId="{4720424B-8A98-0C41-985C-057B1298CB9B}">
      <dgm:prSet/>
      <dgm:spPr/>
      <dgm:t>
        <a:bodyPr/>
        <a:lstStyle/>
        <a:p>
          <a:endParaRPr lang="zh-CN" altLang="en-US"/>
        </a:p>
      </dgm:t>
    </dgm:pt>
    <dgm:pt modelId="{2A828910-3669-0F4B-AA2C-CF5605231D87}" type="sibTrans" cxnId="{4720424B-8A98-0C41-985C-057B1298CB9B}">
      <dgm:prSet/>
      <dgm:spPr/>
      <dgm:t>
        <a:bodyPr/>
        <a:lstStyle/>
        <a:p>
          <a:endParaRPr lang="zh-CN" altLang="en-US"/>
        </a:p>
      </dgm:t>
    </dgm:pt>
    <dgm:pt modelId="{8CD18488-D068-6941-A40F-465BBFE43BE2}">
      <dgm:prSet phldrT="[文本]"/>
      <dgm:spPr/>
      <dgm:t>
        <a:bodyPr/>
        <a:lstStyle/>
        <a:p>
          <a:r>
            <a:rPr lang="en-US" altLang="zh-CN" dirty="0"/>
            <a:t>Done</a:t>
          </a:r>
          <a:endParaRPr lang="zh-CN" altLang="en-US" dirty="0"/>
        </a:p>
      </dgm:t>
    </dgm:pt>
    <dgm:pt modelId="{405023A2-E072-BF40-AC8E-583EE4AF3465}" type="parTrans" cxnId="{7D3AFE4A-3136-B74E-97E9-2E20D34E4341}">
      <dgm:prSet/>
      <dgm:spPr/>
      <dgm:t>
        <a:bodyPr/>
        <a:lstStyle/>
        <a:p>
          <a:endParaRPr lang="zh-CN" altLang="en-US"/>
        </a:p>
      </dgm:t>
    </dgm:pt>
    <dgm:pt modelId="{D02470C2-29AD-7846-A39A-C999379160D4}" type="sibTrans" cxnId="{7D3AFE4A-3136-B74E-97E9-2E20D34E4341}">
      <dgm:prSet/>
      <dgm:spPr/>
      <dgm:t>
        <a:bodyPr/>
        <a:lstStyle/>
        <a:p>
          <a:endParaRPr lang="zh-CN" altLang="en-US"/>
        </a:p>
      </dgm:t>
    </dgm:pt>
    <dgm:pt modelId="{D4301FEF-3072-B548-8074-196983D621F8}">
      <dgm:prSet phldrT="[文本]"/>
      <dgm:spPr/>
      <dgm:t>
        <a:bodyPr/>
        <a:lstStyle/>
        <a:p>
          <a:r>
            <a:rPr lang="en-US" altLang="zh-CN" dirty="0"/>
            <a:t>Busy</a:t>
          </a:r>
          <a:endParaRPr lang="zh-CN" altLang="en-US" dirty="0"/>
        </a:p>
      </dgm:t>
    </dgm:pt>
    <dgm:pt modelId="{BBA37926-4B52-774C-B963-02AF436863B5}" type="parTrans" cxnId="{B6D8DA5C-6F52-3A45-B02B-E3467AA651B7}">
      <dgm:prSet/>
      <dgm:spPr/>
      <dgm:t>
        <a:bodyPr/>
        <a:lstStyle/>
        <a:p>
          <a:endParaRPr lang="zh-CN" altLang="en-US"/>
        </a:p>
      </dgm:t>
    </dgm:pt>
    <dgm:pt modelId="{8C179A5A-D6E5-4943-8943-A6D8CC2A567A}" type="sibTrans" cxnId="{B6D8DA5C-6F52-3A45-B02B-E3467AA651B7}">
      <dgm:prSet/>
      <dgm:spPr/>
      <dgm:t>
        <a:bodyPr/>
        <a:lstStyle/>
        <a:p>
          <a:endParaRPr lang="zh-CN" altLang="en-US"/>
        </a:p>
      </dgm:t>
    </dgm:pt>
    <dgm:pt modelId="{6E7E0CCE-4B9D-A94B-AA5F-EC80DA386E32}" type="pres">
      <dgm:prSet presAssocID="{49E6A1DA-892B-CB45-9207-B9B719FB8845}" presName="Name0" presStyleCnt="0">
        <dgm:presLayoutVars>
          <dgm:dir/>
          <dgm:resizeHandles val="exact"/>
        </dgm:presLayoutVars>
      </dgm:prSet>
      <dgm:spPr/>
    </dgm:pt>
    <dgm:pt modelId="{17EB3DD3-128C-D641-A34D-22E47490D32D}" type="pres">
      <dgm:prSet presAssocID="{B07FEDA4-E230-7047-9604-92062657913D}" presName="node" presStyleLbl="node1" presStyleIdx="0" presStyleCnt="3">
        <dgm:presLayoutVars>
          <dgm:bulletEnabled val="1"/>
        </dgm:presLayoutVars>
      </dgm:prSet>
      <dgm:spPr/>
    </dgm:pt>
    <dgm:pt modelId="{0DE26A0C-698E-CE4D-8DBC-4836805394D9}" type="pres">
      <dgm:prSet presAssocID="{2A828910-3669-0F4B-AA2C-CF5605231D87}" presName="sibTrans" presStyleLbl="sibTrans2D1" presStyleIdx="0" presStyleCnt="3" custScaleY="151641"/>
      <dgm:spPr>
        <a:prstGeom prst="leftArrow">
          <a:avLst/>
        </a:prstGeom>
      </dgm:spPr>
    </dgm:pt>
    <dgm:pt modelId="{DA265A21-3942-3249-806B-0D1DA1CB5C10}" type="pres">
      <dgm:prSet presAssocID="{2A828910-3669-0F4B-AA2C-CF5605231D87}" presName="connectorText" presStyleLbl="sibTrans2D1" presStyleIdx="0" presStyleCnt="3"/>
      <dgm:spPr/>
    </dgm:pt>
    <dgm:pt modelId="{1E65768F-DBF3-5F46-9230-91F63E894018}" type="pres">
      <dgm:prSet presAssocID="{8CD18488-D068-6941-A40F-465BBFE43BE2}" presName="node" presStyleLbl="node1" presStyleIdx="1" presStyleCnt="3">
        <dgm:presLayoutVars>
          <dgm:bulletEnabled val="1"/>
        </dgm:presLayoutVars>
      </dgm:prSet>
      <dgm:spPr/>
    </dgm:pt>
    <dgm:pt modelId="{7F0A7799-2163-6446-8F4C-58F57558A393}" type="pres">
      <dgm:prSet presAssocID="{D02470C2-29AD-7846-A39A-C999379160D4}" presName="sibTrans" presStyleLbl="sibTrans2D1" presStyleIdx="1" presStyleCnt="3" custScaleY="159493"/>
      <dgm:spPr>
        <a:prstGeom prst="leftArrow">
          <a:avLst/>
        </a:prstGeom>
      </dgm:spPr>
    </dgm:pt>
    <dgm:pt modelId="{CD7AA995-3CA1-B14D-BE92-CF8E318AE4BB}" type="pres">
      <dgm:prSet presAssocID="{D02470C2-29AD-7846-A39A-C999379160D4}" presName="connectorText" presStyleLbl="sibTrans2D1" presStyleIdx="1" presStyleCnt="3"/>
      <dgm:spPr/>
    </dgm:pt>
    <dgm:pt modelId="{82E710DB-DAD4-A146-BEF5-220BFFA2901E}" type="pres">
      <dgm:prSet presAssocID="{D4301FEF-3072-B548-8074-196983D621F8}" presName="node" presStyleLbl="node1" presStyleIdx="2" presStyleCnt="3">
        <dgm:presLayoutVars>
          <dgm:bulletEnabled val="1"/>
        </dgm:presLayoutVars>
      </dgm:prSet>
      <dgm:spPr/>
    </dgm:pt>
    <dgm:pt modelId="{D169342E-AD59-094E-9BAD-716E45CE7871}" type="pres">
      <dgm:prSet presAssocID="{8C179A5A-D6E5-4943-8943-A6D8CC2A567A}" presName="sibTrans" presStyleLbl="sibTrans2D1" presStyleIdx="2" presStyleCnt="3" custScaleY="150656"/>
      <dgm:spPr>
        <a:prstGeom prst="leftArrow">
          <a:avLst/>
        </a:prstGeom>
      </dgm:spPr>
    </dgm:pt>
    <dgm:pt modelId="{A6F3F2D7-C88A-8D43-99A0-4A260116712D}" type="pres">
      <dgm:prSet presAssocID="{8C179A5A-D6E5-4943-8943-A6D8CC2A567A}" presName="connectorText" presStyleLbl="sibTrans2D1" presStyleIdx="2" presStyleCnt="3"/>
      <dgm:spPr/>
    </dgm:pt>
  </dgm:ptLst>
  <dgm:cxnLst>
    <dgm:cxn modelId="{A259C611-EDB6-E84A-B83D-925A18829C43}" type="presOf" srcId="{8C179A5A-D6E5-4943-8943-A6D8CC2A567A}" destId="{A6F3F2D7-C88A-8D43-99A0-4A260116712D}" srcOrd="1" destOrd="0" presId="urn:microsoft.com/office/officeart/2005/8/layout/cycle7"/>
    <dgm:cxn modelId="{A11D801E-82DD-8F48-ACB6-368962D16AB1}" type="presOf" srcId="{D4301FEF-3072-B548-8074-196983D621F8}" destId="{82E710DB-DAD4-A146-BEF5-220BFFA2901E}" srcOrd="0" destOrd="0" presId="urn:microsoft.com/office/officeart/2005/8/layout/cycle7"/>
    <dgm:cxn modelId="{7D3AFE4A-3136-B74E-97E9-2E20D34E4341}" srcId="{49E6A1DA-892B-CB45-9207-B9B719FB8845}" destId="{8CD18488-D068-6941-A40F-465BBFE43BE2}" srcOrd="1" destOrd="0" parTransId="{405023A2-E072-BF40-AC8E-583EE4AF3465}" sibTransId="{D02470C2-29AD-7846-A39A-C999379160D4}"/>
    <dgm:cxn modelId="{4720424B-8A98-0C41-985C-057B1298CB9B}" srcId="{49E6A1DA-892B-CB45-9207-B9B719FB8845}" destId="{B07FEDA4-E230-7047-9604-92062657913D}" srcOrd="0" destOrd="0" parTransId="{9BF80A28-412B-5B46-8B09-0E26E69DBE5A}" sibTransId="{2A828910-3669-0F4B-AA2C-CF5605231D87}"/>
    <dgm:cxn modelId="{B6D8DA5C-6F52-3A45-B02B-E3467AA651B7}" srcId="{49E6A1DA-892B-CB45-9207-B9B719FB8845}" destId="{D4301FEF-3072-B548-8074-196983D621F8}" srcOrd="2" destOrd="0" parTransId="{BBA37926-4B52-774C-B963-02AF436863B5}" sibTransId="{8C179A5A-D6E5-4943-8943-A6D8CC2A567A}"/>
    <dgm:cxn modelId="{FA1C1462-5756-C745-9A49-9FAC326AFC88}" type="presOf" srcId="{B07FEDA4-E230-7047-9604-92062657913D}" destId="{17EB3DD3-128C-D641-A34D-22E47490D32D}" srcOrd="0" destOrd="0" presId="urn:microsoft.com/office/officeart/2005/8/layout/cycle7"/>
    <dgm:cxn modelId="{ABD07E94-9C7A-FC47-80CB-E7B10C8E66D3}" type="presOf" srcId="{D02470C2-29AD-7846-A39A-C999379160D4}" destId="{CD7AA995-3CA1-B14D-BE92-CF8E318AE4BB}" srcOrd="1" destOrd="0" presId="urn:microsoft.com/office/officeart/2005/8/layout/cycle7"/>
    <dgm:cxn modelId="{6C675397-8818-2742-9690-E97A485C7F03}" type="presOf" srcId="{2A828910-3669-0F4B-AA2C-CF5605231D87}" destId="{DA265A21-3942-3249-806B-0D1DA1CB5C10}" srcOrd="1" destOrd="0" presId="urn:microsoft.com/office/officeart/2005/8/layout/cycle7"/>
    <dgm:cxn modelId="{3631B99D-2EBA-7D42-B1BE-99EB1FD2AC32}" type="presOf" srcId="{8C179A5A-D6E5-4943-8943-A6D8CC2A567A}" destId="{D169342E-AD59-094E-9BAD-716E45CE7871}" srcOrd="0" destOrd="0" presId="urn:microsoft.com/office/officeart/2005/8/layout/cycle7"/>
    <dgm:cxn modelId="{5F048AA9-7ECD-2C41-ABA8-B4F91273EAF6}" type="presOf" srcId="{8CD18488-D068-6941-A40F-465BBFE43BE2}" destId="{1E65768F-DBF3-5F46-9230-91F63E894018}" srcOrd="0" destOrd="0" presId="urn:microsoft.com/office/officeart/2005/8/layout/cycle7"/>
    <dgm:cxn modelId="{1E3C7DC3-18B3-DD48-9880-ADC428B54248}" type="presOf" srcId="{2A828910-3669-0F4B-AA2C-CF5605231D87}" destId="{0DE26A0C-698E-CE4D-8DBC-4836805394D9}" srcOrd="0" destOrd="0" presId="urn:microsoft.com/office/officeart/2005/8/layout/cycle7"/>
    <dgm:cxn modelId="{CB19E7DC-621C-2C44-8213-8A22642BDE57}" type="presOf" srcId="{D02470C2-29AD-7846-A39A-C999379160D4}" destId="{7F0A7799-2163-6446-8F4C-58F57558A393}" srcOrd="0" destOrd="0" presId="urn:microsoft.com/office/officeart/2005/8/layout/cycle7"/>
    <dgm:cxn modelId="{C3BE14E6-EC9F-9C45-9875-0DF4C53AAD72}" type="presOf" srcId="{49E6A1DA-892B-CB45-9207-B9B719FB8845}" destId="{6E7E0CCE-4B9D-A94B-AA5F-EC80DA386E32}" srcOrd="0" destOrd="0" presId="urn:microsoft.com/office/officeart/2005/8/layout/cycle7"/>
    <dgm:cxn modelId="{C767D2AE-6CC7-254C-952C-1BB21C6BE3A3}" type="presParOf" srcId="{6E7E0CCE-4B9D-A94B-AA5F-EC80DA386E32}" destId="{17EB3DD3-128C-D641-A34D-22E47490D32D}" srcOrd="0" destOrd="0" presId="urn:microsoft.com/office/officeart/2005/8/layout/cycle7"/>
    <dgm:cxn modelId="{CAE390F7-4C85-154E-B332-E5797EF61291}" type="presParOf" srcId="{6E7E0CCE-4B9D-A94B-AA5F-EC80DA386E32}" destId="{0DE26A0C-698E-CE4D-8DBC-4836805394D9}" srcOrd="1" destOrd="0" presId="urn:microsoft.com/office/officeart/2005/8/layout/cycle7"/>
    <dgm:cxn modelId="{F7423B48-9B56-4E43-94FF-6DA124961456}" type="presParOf" srcId="{0DE26A0C-698E-CE4D-8DBC-4836805394D9}" destId="{DA265A21-3942-3249-806B-0D1DA1CB5C10}" srcOrd="0" destOrd="0" presId="urn:microsoft.com/office/officeart/2005/8/layout/cycle7"/>
    <dgm:cxn modelId="{9AC76A8C-C8CA-C441-9853-A314AE7BD784}" type="presParOf" srcId="{6E7E0CCE-4B9D-A94B-AA5F-EC80DA386E32}" destId="{1E65768F-DBF3-5F46-9230-91F63E894018}" srcOrd="2" destOrd="0" presId="urn:microsoft.com/office/officeart/2005/8/layout/cycle7"/>
    <dgm:cxn modelId="{8D716425-00F8-6142-A101-787ED3FBCC8C}" type="presParOf" srcId="{6E7E0CCE-4B9D-A94B-AA5F-EC80DA386E32}" destId="{7F0A7799-2163-6446-8F4C-58F57558A393}" srcOrd="3" destOrd="0" presId="urn:microsoft.com/office/officeart/2005/8/layout/cycle7"/>
    <dgm:cxn modelId="{749DB336-DA58-2444-A70F-8666DC83CAA1}" type="presParOf" srcId="{7F0A7799-2163-6446-8F4C-58F57558A393}" destId="{CD7AA995-3CA1-B14D-BE92-CF8E318AE4BB}" srcOrd="0" destOrd="0" presId="urn:microsoft.com/office/officeart/2005/8/layout/cycle7"/>
    <dgm:cxn modelId="{26FD9293-C1D4-944D-B30D-DA5B28F8DFBC}" type="presParOf" srcId="{6E7E0CCE-4B9D-A94B-AA5F-EC80DA386E32}" destId="{82E710DB-DAD4-A146-BEF5-220BFFA2901E}" srcOrd="4" destOrd="0" presId="urn:microsoft.com/office/officeart/2005/8/layout/cycle7"/>
    <dgm:cxn modelId="{9180BEA9-3017-B046-AC17-F1E1449A11B0}" type="presParOf" srcId="{6E7E0CCE-4B9D-A94B-AA5F-EC80DA386E32}" destId="{D169342E-AD59-094E-9BAD-716E45CE7871}" srcOrd="5" destOrd="0" presId="urn:microsoft.com/office/officeart/2005/8/layout/cycle7"/>
    <dgm:cxn modelId="{9A1AE1D7-99CD-0448-BF99-3EE87A688D5A}" type="presParOf" srcId="{D169342E-AD59-094E-9BAD-716E45CE7871}" destId="{A6F3F2D7-C88A-8D43-99A0-4A260116712D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EB3DD3-128C-D641-A34D-22E47490D32D}">
      <dsp:nvSpPr>
        <dsp:cNvPr id="0" name=""/>
        <dsp:cNvSpPr/>
      </dsp:nvSpPr>
      <dsp:spPr>
        <a:xfrm>
          <a:off x="1853331" y="820"/>
          <a:ext cx="1330660" cy="6653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Idle</a:t>
          </a:r>
          <a:endParaRPr lang="zh-CN" altLang="en-US" sz="2600" kern="1200" dirty="0"/>
        </a:p>
      </dsp:txBody>
      <dsp:txXfrm>
        <a:off x="1872818" y="20307"/>
        <a:ext cx="1291686" cy="626356"/>
      </dsp:txXfrm>
    </dsp:sp>
    <dsp:sp modelId="{0DE26A0C-698E-CE4D-8DBC-4836805394D9}">
      <dsp:nvSpPr>
        <dsp:cNvPr id="0" name=""/>
        <dsp:cNvSpPr/>
      </dsp:nvSpPr>
      <dsp:spPr>
        <a:xfrm rot="3600000">
          <a:off x="2721235" y="1108659"/>
          <a:ext cx="693820" cy="353119"/>
        </a:xfrm>
        <a:prstGeom prst="lef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2827171" y="1179283"/>
        <a:ext cx="481948" cy="211871"/>
      </dsp:txXfrm>
    </dsp:sp>
    <dsp:sp modelId="{1E65768F-DBF3-5F46-9230-91F63E894018}">
      <dsp:nvSpPr>
        <dsp:cNvPr id="0" name=""/>
        <dsp:cNvSpPr/>
      </dsp:nvSpPr>
      <dsp:spPr>
        <a:xfrm>
          <a:off x="2952299" y="1904288"/>
          <a:ext cx="1330660" cy="6653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Done</a:t>
          </a:r>
          <a:endParaRPr lang="zh-CN" altLang="en-US" sz="2600" kern="1200" dirty="0"/>
        </a:p>
      </dsp:txBody>
      <dsp:txXfrm>
        <a:off x="2971786" y="1923775"/>
        <a:ext cx="1291686" cy="626356"/>
      </dsp:txXfrm>
    </dsp:sp>
    <dsp:sp modelId="{7F0A7799-2163-6446-8F4C-58F57558A393}">
      <dsp:nvSpPr>
        <dsp:cNvPr id="0" name=""/>
        <dsp:cNvSpPr/>
      </dsp:nvSpPr>
      <dsp:spPr>
        <a:xfrm rot="10800000">
          <a:off x="2171751" y="2051251"/>
          <a:ext cx="693820" cy="371404"/>
        </a:xfrm>
        <a:prstGeom prst="lef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 rot="10800000">
        <a:off x="2283172" y="2125532"/>
        <a:ext cx="470978" cy="222842"/>
      </dsp:txXfrm>
    </dsp:sp>
    <dsp:sp modelId="{82E710DB-DAD4-A146-BEF5-220BFFA2901E}">
      <dsp:nvSpPr>
        <dsp:cNvPr id="0" name=""/>
        <dsp:cNvSpPr/>
      </dsp:nvSpPr>
      <dsp:spPr>
        <a:xfrm>
          <a:off x="754363" y="1904288"/>
          <a:ext cx="1330660" cy="6653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Busy</a:t>
          </a:r>
          <a:endParaRPr lang="zh-CN" altLang="en-US" sz="2600" kern="1200" dirty="0"/>
        </a:p>
      </dsp:txBody>
      <dsp:txXfrm>
        <a:off x="773850" y="1923775"/>
        <a:ext cx="1291686" cy="626356"/>
      </dsp:txXfrm>
    </dsp:sp>
    <dsp:sp modelId="{D169342E-AD59-094E-9BAD-716E45CE7871}">
      <dsp:nvSpPr>
        <dsp:cNvPr id="0" name=""/>
        <dsp:cNvSpPr/>
      </dsp:nvSpPr>
      <dsp:spPr>
        <a:xfrm rot="18000000">
          <a:off x="1622267" y="1109806"/>
          <a:ext cx="693820" cy="350825"/>
        </a:xfrm>
        <a:prstGeom prst="lef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300" kern="1200"/>
        </a:p>
      </dsp:txBody>
      <dsp:txXfrm>
        <a:off x="1727515" y="1179971"/>
        <a:ext cx="483325" cy="2104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2.png>
</file>

<file path=ppt/media/image14.tiff>
</file>

<file path=ppt/media/image15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B9E968-8C50-3949-810E-5C516272D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DED46B-3A33-9948-8771-69EB5841E8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984628-5C40-6949-991E-CB7ED900E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27A31E-58BB-BD44-9418-957094C70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95C2C0-677B-304A-A252-AE80AD2A7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9673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0786ED-3BF4-434E-A17B-52C1FE325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D1465C3-AAE6-1040-9584-B40E4C67A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7DA408-01D6-6B43-A36A-E4D9332F2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969688-F7B2-DE48-B0B8-AB6DC958E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D40F29-88E9-5348-94C0-08326C81F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5683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0E8B05D-0CF1-E64E-B748-C4B5CF5AD0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8F1C6D8-B4F6-D64E-B35C-2FDB246C05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6BE6F8-6422-D948-B927-67BF62903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EAB23E-4A53-0A43-B139-8C61F59D5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5F1880-073F-7B4D-9D6F-6F5EF741C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5813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41B57F-616F-7341-851C-C909F14FD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370512-76C5-714A-9203-4A24A2834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0C7DF0-159B-0B4A-BEC5-B07570878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DA2E50-3A3F-D34B-82EB-1F0C333D3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6932B3-3F7B-B843-B8CB-1D14B540A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3521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BE9F4F-E13D-1A46-879B-33E9417C9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6992F1-684A-3C41-BD29-340EE5010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5F6C69-55BF-A949-BB8B-1D9E731FD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B439DB-5430-0D44-8ED6-081128E68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F3B9CB-D526-CD48-B041-C63A2DFCE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5188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3DA18F-C8E6-574A-977B-282978E8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5FE773-0C38-6E44-A357-1B3646FB53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66BE78-5777-944D-892A-4BCC1707B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00CA808-6974-EC41-A607-8739AE679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270D72-69A8-3E42-949D-4B4537B6C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9B7100-E097-0C45-A1C3-6BB95223F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3448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4F27A1-9011-5A4C-8450-62B95582A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6FCE6A4-FE9D-ED47-A556-65EB328BF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8D08974-1DC6-B440-86ED-E26715C6E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D5C311A-7E46-9A48-8C7C-94383707B4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817286C-E25E-1D48-BF74-9C06ED010B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61B15B5-8E0B-B642-953F-7750302AD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6CB0083-91CB-414D-BA2D-8B670FFE4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ABFA5D1-03B0-3D48-838D-D6C0D9A71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2285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3FD7CC-7C73-F645-A678-78F75ED64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1677732-000B-9042-93E0-C4DDE8E37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888ED81-16FE-AF40-BF2B-1864DD6F6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7595FE2-8847-ED4D-9757-0F921CBAE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4511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A6DBC09-6308-3F4A-8A16-DCA2858C7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51414C-532E-AC40-89CE-97F554FA0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81699A-D060-AA43-9003-0D875BFE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0815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22BE4-7F7C-3D40-871B-AA943AD5C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0CD9A4-554E-2B47-AB71-4F0CC1729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5507BB-FB5F-B54D-A7FA-9C0A9E0C39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496B7B-F0BD-9745-8961-3294D9EA3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6B8829-093C-6446-B1D3-38A10A12B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6E18FC-A2C9-3E4E-B3DE-8739B23FD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6714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79F8D9-ADEC-3B4C-9C3D-B8E710740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15797FB-9D57-6549-97F8-453DE56DD6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9A5333-5675-8E40-BBBE-0B5A7753D1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4A8C353-CD51-4841-BBE7-70C314295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DCE9A6-A050-4C47-AC3A-2E950B284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9A82BE-4543-B645-8A42-E943332FF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172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56E8351-10E9-7544-A4CF-743A13B8A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E07992-30C7-4045-B4F3-39FBB4548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CBCC46-76D7-474B-B64A-8BA6911820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67152-F120-EB4C-9627-AA45B61B0C17}" type="datetimeFigureOut">
              <a:rPr kumimoji="1" lang="zh-CN" altLang="en-US" smtClean="0"/>
              <a:t>2020/11/27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E5B438-BCA5-9947-9D75-4215F6B9C7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948684-5793-6B4F-B362-65AE0DA0C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959F6-4340-D746-8769-DE8820D9C45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1649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diagramLayout" Target="../diagrams/layout1.xml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9.emf"/><Relationship Id="rId5" Type="http://schemas.openxmlformats.org/officeDocument/2006/relationships/diagramColors" Target="../diagrams/colors1.xml"/><Relationship Id="rId15" Type="http://schemas.openxmlformats.org/officeDocument/2006/relationships/image" Target="../media/image1.png"/><Relationship Id="rId10" Type="http://schemas.openxmlformats.org/officeDocument/2006/relationships/image" Target="../media/image8.emf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7.emf"/><Relationship Id="rId1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F9B4AB-3E63-7A45-86D9-73C6C6A8B3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Eagle</a:t>
            </a:r>
            <a:r>
              <a:rPr kumimoji="1" lang="zh-CN" altLang="en-US" dirty="0"/>
              <a:t>技术探讨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9ED7920-90C4-764E-8BAA-80F8B8DE64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duyanghao</a:t>
            </a:r>
          </a:p>
          <a:p>
            <a:r>
              <a:rPr kumimoji="1" lang="en-US" altLang="zh-CN" dirty="0"/>
              <a:t>2020.11.27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918705-D952-0F4B-A545-B44127A61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8172" y="0"/>
            <a:ext cx="1353828" cy="138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03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A2B3726-B887-8641-9406-96532158B25B}"/>
              </a:ext>
            </a:extLst>
          </p:cNvPr>
          <p:cNvSpPr txBox="1"/>
          <p:nvPr/>
        </p:nvSpPr>
        <p:spPr>
          <a:xfrm>
            <a:off x="669855" y="125407"/>
            <a:ext cx="9159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</a:rPr>
              <a:t>跨</a:t>
            </a:r>
            <a:r>
              <a:rPr lang="en-US" altLang="zh-CN" sz="4000" dirty="0">
                <a:latin typeface="+mn-ea"/>
              </a:rPr>
              <a:t>IDC</a:t>
            </a:r>
            <a:r>
              <a:rPr lang="zh-CN" altLang="en-US" sz="4000" dirty="0">
                <a:latin typeface="+mn-ea"/>
              </a:rPr>
              <a:t>镜像分发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05EDD8AF-1A14-D044-B29B-7166AF5B2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8172" y="0"/>
            <a:ext cx="1353828" cy="13870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245FFD5-359E-8742-85F0-8AF4443AA649}"/>
              </a:ext>
            </a:extLst>
          </p:cNvPr>
          <p:cNvSpPr txBox="1"/>
          <p:nvPr/>
        </p:nvSpPr>
        <p:spPr>
          <a:xfrm>
            <a:off x="1041549" y="1123867"/>
            <a:ext cx="5406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共享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P2P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基础设施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3ED2531-5B0A-6E4D-B984-3B3F118A867B}"/>
              </a:ext>
            </a:extLst>
          </p:cNvPr>
          <p:cNvSpPr txBox="1"/>
          <p:nvPr/>
        </p:nvSpPr>
        <p:spPr>
          <a:xfrm>
            <a:off x="7208898" y="1123867"/>
            <a:ext cx="5406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独立部署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P2P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基础设施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14CD3A2-46F5-A448-9050-815F1879D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003" y="1801226"/>
            <a:ext cx="3646849" cy="493136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B741F2F-C51A-5242-98A9-0212569BB2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3363" y="1703233"/>
            <a:ext cx="7597574" cy="50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920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A2B3726-B887-8641-9406-96532158B25B}"/>
              </a:ext>
            </a:extLst>
          </p:cNvPr>
          <p:cNvSpPr txBox="1"/>
          <p:nvPr/>
        </p:nvSpPr>
        <p:spPr>
          <a:xfrm>
            <a:off x="669855" y="125407"/>
            <a:ext cx="9159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</a:rPr>
              <a:t>跨</a:t>
            </a:r>
            <a:r>
              <a:rPr lang="en-US" altLang="zh-CN" sz="4000" dirty="0">
                <a:latin typeface="+mn-ea"/>
              </a:rPr>
              <a:t>IDC</a:t>
            </a:r>
            <a:r>
              <a:rPr lang="zh-CN" altLang="en-US" sz="4000" dirty="0">
                <a:latin typeface="+mn-ea"/>
              </a:rPr>
              <a:t>镜像分发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05EDD8AF-1A14-D044-B29B-7166AF5B2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8172" y="0"/>
            <a:ext cx="1353828" cy="138708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6F547AB-17B9-FC49-ADC5-9D61B1A11CAE}"/>
              </a:ext>
            </a:extLst>
          </p:cNvPr>
          <p:cNvSpPr txBox="1"/>
          <p:nvPr/>
        </p:nvSpPr>
        <p:spPr>
          <a:xfrm>
            <a:off x="1041549" y="1365604"/>
            <a:ext cx="5406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基于网络拓扑的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节点优选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CA0644B-B641-5940-BFF6-0A021EE9BD74}"/>
              </a:ext>
            </a:extLst>
          </p:cNvPr>
          <p:cNvSpPr txBox="1"/>
          <p:nvPr/>
        </p:nvSpPr>
        <p:spPr>
          <a:xfrm>
            <a:off x="2490952" y="2543503"/>
            <a:ext cx="7672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拥有相同</a:t>
            </a:r>
            <a:r>
              <a:rPr kumimoji="1" lang="en-US" altLang="zh-CN" dirty="0"/>
              <a:t>Piece</a:t>
            </a:r>
            <a:r>
              <a:rPr kumimoji="1" lang="zh-CN" altLang="en-US" dirty="0"/>
              <a:t>的节点，优先选择网络拓扑上更近的节点，待实现。。。</a:t>
            </a:r>
          </a:p>
        </p:txBody>
      </p:sp>
    </p:spTree>
    <p:extLst>
      <p:ext uri="{BB962C8B-B14F-4D97-AF65-F5344CB8AC3E}">
        <p14:creationId xmlns:p14="http://schemas.microsoft.com/office/powerpoint/2010/main" val="565925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D26D1B8-DD35-F141-B89D-F2ACF0CC18D3}"/>
              </a:ext>
            </a:extLst>
          </p:cNvPr>
          <p:cNvSpPr txBox="1"/>
          <p:nvPr/>
        </p:nvSpPr>
        <p:spPr>
          <a:xfrm>
            <a:off x="669855" y="125407"/>
            <a:ext cx="9159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</a:rPr>
              <a:t>传统镜像分发系统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133395F-399A-F64A-9245-C175C5B9A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244" y="1628079"/>
            <a:ext cx="7454347" cy="397565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C25D649-D03A-0343-BE94-C8BD48330689}"/>
              </a:ext>
            </a:extLst>
          </p:cNvPr>
          <p:cNvSpPr txBox="1"/>
          <p:nvPr/>
        </p:nvSpPr>
        <p:spPr>
          <a:xfrm>
            <a:off x="9140123" y="1670119"/>
            <a:ext cx="47098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中心化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EFD8BCF9-A215-FE41-B702-66526A2121D1}"/>
              </a:ext>
            </a:extLst>
          </p:cNvPr>
          <p:cNvSpPr/>
          <p:nvPr/>
        </p:nvSpPr>
        <p:spPr>
          <a:xfrm rot="5400000">
            <a:off x="9095670" y="2830827"/>
            <a:ext cx="1217544" cy="5019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组合 2">
            <a:extLst>
              <a:ext uri="{FF2B5EF4-FFF2-40B4-BE49-F238E27FC236}">
                <a16:creationId xmlns:a16="http://schemas.microsoft.com/office/drawing/2014/main" id="{67E87539-6B51-B743-9589-7AFB431572C8}"/>
              </a:ext>
            </a:extLst>
          </p:cNvPr>
          <p:cNvSpPr txBox="1"/>
          <p:nvPr/>
        </p:nvSpPr>
        <p:spPr>
          <a:xfrm>
            <a:off x="8415745" y="4031795"/>
            <a:ext cx="3079319" cy="13806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6798" tIns="46798" rIns="46798" bIns="46798">
            <a:spAutoFit/>
          </a:bodyPr>
          <a:lstStyle/>
          <a:p>
            <a:pPr marL="171450" indent="-171450" defTabSz="912812">
              <a:lnSpc>
                <a:spcPct val="160000"/>
              </a:lnSpc>
              <a:buSzPct val="100000"/>
              <a:buFont typeface="Arial" panose="020B0604020202020204" pitchFamily="34" charset="0"/>
              <a:buChar char="•"/>
              <a:defRPr sz="12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dirty="0"/>
              <a:t>中央服务器，存在</a:t>
            </a:r>
            <a:r>
              <a:rPr lang="zh-CN" altLang="en-US" sz="1400" dirty="0">
                <a:solidFill>
                  <a:srgbClr val="FF0000"/>
                </a:solidFill>
              </a:rPr>
              <a:t>单点故障</a:t>
            </a:r>
            <a:endParaRPr dirty="0">
              <a:solidFill>
                <a:srgbClr val="FF0000"/>
              </a:solidFill>
            </a:endParaRPr>
          </a:p>
          <a:p>
            <a:pPr marL="177800" indent="-177800" defTabSz="912812">
              <a:lnSpc>
                <a:spcPct val="160000"/>
              </a:lnSpc>
              <a:buSzPct val="100000"/>
              <a:buFont typeface="Arial" panose="020B0604020202020204" pitchFamily="34" charset="0"/>
              <a:buChar char="•"/>
              <a:defRPr sz="12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dirty="0"/>
              <a:t>流量请求集中，</a:t>
            </a:r>
            <a:r>
              <a:rPr lang="zh-CN" altLang="en-US" sz="1400" dirty="0">
                <a:solidFill>
                  <a:srgbClr val="FF0000"/>
                </a:solidFill>
              </a:rPr>
              <a:t>并发支持有限</a:t>
            </a:r>
            <a:endParaRPr lang="en-US" altLang="zh-CN" dirty="0">
              <a:solidFill>
                <a:srgbClr val="FF0000"/>
              </a:solidFill>
            </a:endParaRPr>
          </a:p>
          <a:p>
            <a:pPr marL="177800" indent="-177800" defTabSz="912812">
              <a:lnSpc>
                <a:spcPct val="160000"/>
              </a:lnSpc>
              <a:buSzPct val="100000"/>
              <a:buFont typeface="Arial" panose="020B0604020202020204" pitchFamily="34" charset="0"/>
              <a:buChar char="•"/>
              <a:defRPr sz="12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dirty="0"/>
              <a:t>网络拓扑单一，节点故障对整个系统影响较大，</a:t>
            </a:r>
            <a:r>
              <a:rPr lang="zh-CN" altLang="en-US" sz="1400" dirty="0">
                <a:solidFill>
                  <a:srgbClr val="FF0000"/>
                </a:solidFill>
              </a:rPr>
              <a:t>系统鲁棒性差</a:t>
            </a:r>
            <a:endParaRPr lang="en-US" altLang="zh-CN" dirty="0">
              <a:solidFill>
                <a:srgbClr val="FF0000"/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C97FC58-9DFB-4340-AC43-3BA27E520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8172" y="0"/>
            <a:ext cx="1353828" cy="138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305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D26D1B8-DD35-F141-B89D-F2ACF0CC18D3}"/>
              </a:ext>
            </a:extLst>
          </p:cNvPr>
          <p:cNvSpPr txBox="1"/>
          <p:nvPr/>
        </p:nvSpPr>
        <p:spPr>
          <a:xfrm>
            <a:off x="669855" y="125407"/>
            <a:ext cx="9159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</a:rPr>
              <a:t>镜像</a:t>
            </a:r>
            <a:r>
              <a:rPr lang="en-US" altLang="zh-CN" sz="4000" dirty="0">
                <a:latin typeface="+mn-ea"/>
              </a:rPr>
              <a:t>P2P</a:t>
            </a:r>
            <a:r>
              <a:rPr lang="zh-CN" altLang="en-US" sz="4000" dirty="0">
                <a:latin typeface="+mn-ea"/>
              </a:rPr>
              <a:t>分发系统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A70998D-0DB1-1A49-BC9C-7D5DE4D5EACE}"/>
              </a:ext>
            </a:extLst>
          </p:cNvPr>
          <p:cNvSpPr txBox="1"/>
          <p:nvPr/>
        </p:nvSpPr>
        <p:spPr>
          <a:xfrm>
            <a:off x="8114017" y="1741915"/>
            <a:ext cx="47098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去中心化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790174A5-AE4C-DC4F-8C29-3375392231C3}"/>
              </a:ext>
            </a:extLst>
          </p:cNvPr>
          <p:cNvSpPr/>
          <p:nvPr/>
        </p:nvSpPr>
        <p:spPr>
          <a:xfrm rot="5400000">
            <a:off x="8207435" y="2811520"/>
            <a:ext cx="1217544" cy="5019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组合 2">
            <a:extLst>
              <a:ext uri="{FF2B5EF4-FFF2-40B4-BE49-F238E27FC236}">
                <a16:creationId xmlns:a16="http://schemas.microsoft.com/office/drawing/2014/main" id="{7064E1D8-EFCA-874E-9B4C-023C85E6C2DA}"/>
              </a:ext>
            </a:extLst>
          </p:cNvPr>
          <p:cNvSpPr txBox="1"/>
          <p:nvPr/>
        </p:nvSpPr>
        <p:spPr>
          <a:xfrm>
            <a:off x="7527510" y="4012488"/>
            <a:ext cx="3079319" cy="172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6798" tIns="46798" rIns="46798" bIns="46798">
            <a:spAutoFit/>
          </a:bodyPr>
          <a:lstStyle/>
          <a:p>
            <a:pPr marL="171450" indent="-171450" defTabSz="912812">
              <a:lnSpc>
                <a:spcPct val="160000"/>
              </a:lnSpc>
              <a:buSzPct val="100000"/>
              <a:buFont typeface="Arial" panose="020B0604020202020204" pitchFamily="34" charset="0"/>
              <a:buChar char="•"/>
              <a:defRPr sz="12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dirty="0"/>
              <a:t>分布式架构，</a:t>
            </a:r>
            <a:r>
              <a:rPr lang="zh-CN" altLang="en-US" sz="1400" dirty="0">
                <a:solidFill>
                  <a:srgbClr val="FF0000"/>
                </a:solidFill>
              </a:rPr>
              <a:t>无</a:t>
            </a:r>
            <a:r>
              <a:rPr lang="zh-CN" altLang="en-US" dirty="0"/>
              <a:t>单点故障</a:t>
            </a:r>
            <a:endParaRPr lang="en-US" altLang="zh-CN" dirty="0"/>
          </a:p>
          <a:p>
            <a:pPr marL="171450" indent="-171450" defTabSz="912812">
              <a:lnSpc>
                <a:spcPct val="160000"/>
              </a:lnSpc>
              <a:buSzPct val="100000"/>
              <a:buFont typeface="Arial" panose="020B0604020202020204" pitchFamily="34" charset="0"/>
              <a:buChar char="•"/>
              <a:defRPr sz="12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dirty="0"/>
              <a:t>流量分发到各个客户端，并发理论上可以</a:t>
            </a:r>
            <a:r>
              <a:rPr lang="zh-CN" altLang="en-US" sz="1400" dirty="0">
                <a:solidFill>
                  <a:srgbClr val="FF0000"/>
                </a:solidFill>
              </a:rPr>
              <a:t>无限扩展</a:t>
            </a:r>
            <a:endParaRPr dirty="0">
              <a:solidFill>
                <a:srgbClr val="FF0000"/>
              </a:solidFill>
            </a:endParaRPr>
          </a:p>
          <a:p>
            <a:pPr marL="177800" indent="-177800" defTabSz="912812">
              <a:lnSpc>
                <a:spcPct val="160000"/>
              </a:lnSpc>
              <a:buSzPct val="100000"/>
              <a:buFont typeface="Arial" panose="020B0604020202020204" pitchFamily="34" charset="0"/>
              <a:buChar char="•"/>
              <a:defRPr sz="12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dirty="0"/>
              <a:t>网状拓扑结构，节点的添加或故障</a:t>
            </a:r>
            <a:r>
              <a:rPr lang="zh-CN" altLang="en-US" sz="1400" dirty="0">
                <a:solidFill>
                  <a:srgbClr val="FF0000"/>
                </a:solidFill>
              </a:rPr>
              <a:t>不影响</a:t>
            </a:r>
            <a:r>
              <a:rPr lang="zh-CN" altLang="en-US" dirty="0"/>
              <a:t>系统响应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B1A929F-3F7C-AD47-AEE7-68911272B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509" y="1011883"/>
            <a:ext cx="5446250" cy="582831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D9EB2603-E876-C84A-B15E-220D3F8D4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8172" y="0"/>
            <a:ext cx="1353828" cy="138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869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A2B3726-B887-8641-9406-96532158B25B}"/>
              </a:ext>
            </a:extLst>
          </p:cNvPr>
          <p:cNvSpPr txBox="1"/>
          <p:nvPr/>
        </p:nvSpPr>
        <p:spPr>
          <a:xfrm>
            <a:off x="669855" y="125407"/>
            <a:ext cx="9159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</a:rPr>
              <a:t>降低回源率</a:t>
            </a:r>
          </a:p>
        </p:txBody>
      </p:sp>
      <p:sp>
        <p:nvSpPr>
          <p:cNvPr id="7" name="文本框 37">
            <a:extLst>
              <a:ext uri="{FF2B5EF4-FFF2-40B4-BE49-F238E27FC236}">
                <a16:creationId xmlns:a16="http://schemas.microsoft.com/office/drawing/2014/main" id="{F6793435-CC3F-5E4D-90F1-65EDDEB77F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42" y="2501338"/>
            <a:ext cx="1714568" cy="567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spcBef>
                <a:spcPct val="0"/>
              </a:spcBef>
              <a:buNone/>
            </a:pPr>
            <a:r>
              <a:rPr lang="zh-CN" altLang="en-US" sz="1800" dirty="0">
                <a:solidFill>
                  <a:schemeClr val="bg1"/>
                </a:solidFill>
                <a:ea typeface="微软雅黑 Light" panose="020B0502040204020203" pitchFamily="34" charset="-122"/>
              </a:rPr>
              <a:t>回源</a:t>
            </a:r>
            <a:endParaRPr lang="en-US" altLang="zh-CN" sz="1800" dirty="0">
              <a:solidFill>
                <a:schemeClr val="bg1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14" name="圆角矩形 112">
            <a:extLst>
              <a:ext uri="{FF2B5EF4-FFF2-40B4-BE49-F238E27FC236}">
                <a16:creationId xmlns:a16="http://schemas.microsoft.com/office/drawing/2014/main" id="{A36A25E7-2C4C-2A47-BA2B-58714C162B56}"/>
              </a:ext>
            </a:extLst>
          </p:cNvPr>
          <p:cNvSpPr/>
          <p:nvPr/>
        </p:nvSpPr>
        <p:spPr>
          <a:xfrm>
            <a:off x="1904127" y="1769763"/>
            <a:ext cx="1598310" cy="39621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磁盘容量有限</a:t>
            </a:r>
          </a:p>
        </p:txBody>
      </p:sp>
      <p:sp>
        <p:nvSpPr>
          <p:cNvPr id="15" name="圆角矩形 112">
            <a:extLst>
              <a:ext uri="{FF2B5EF4-FFF2-40B4-BE49-F238E27FC236}">
                <a16:creationId xmlns:a16="http://schemas.microsoft.com/office/drawing/2014/main" id="{443E3CAD-3C53-B146-ABE2-E5F698BC1CF3}"/>
              </a:ext>
            </a:extLst>
          </p:cNvPr>
          <p:cNvSpPr/>
          <p:nvPr/>
        </p:nvSpPr>
        <p:spPr>
          <a:xfrm>
            <a:off x="1904127" y="3255752"/>
            <a:ext cx="1547440" cy="39621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Cache</a:t>
            </a:r>
            <a:r>
              <a:rPr kumimoji="1" lang="zh-CN" altLang="en-US" dirty="0">
                <a:solidFill>
                  <a:schemeClr val="tx1"/>
                </a:solidFill>
              </a:rPr>
              <a:t>不命中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A224E67A-D0A8-8F44-99C1-408B6FECEC22}"/>
              </a:ext>
            </a:extLst>
          </p:cNvPr>
          <p:cNvSpPr/>
          <p:nvPr/>
        </p:nvSpPr>
        <p:spPr>
          <a:xfrm>
            <a:off x="577546" y="2412881"/>
            <a:ext cx="914400" cy="9144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37">
            <a:extLst>
              <a:ext uri="{FF2B5EF4-FFF2-40B4-BE49-F238E27FC236}">
                <a16:creationId xmlns:a16="http://schemas.microsoft.com/office/drawing/2014/main" id="{AE3A0D03-84DF-2D41-B332-FF6823D73F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42" y="2501338"/>
            <a:ext cx="1714568" cy="567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200000"/>
              </a:lnSpc>
              <a:spcBef>
                <a:spcPct val="0"/>
              </a:spcBef>
              <a:buNone/>
            </a:pPr>
            <a:r>
              <a:rPr lang="zh-CN" altLang="en-US" sz="1800" dirty="0">
                <a:solidFill>
                  <a:schemeClr val="bg1"/>
                </a:solidFill>
                <a:ea typeface="微软雅黑 Light" panose="020B0502040204020203" pitchFamily="34" charset="-122"/>
              </a:rPr>
              <a:t>回源</a:t>
            </a:r>
            <a:endParaRPr lang="en-US" altLang="zh-CN" sz="1800" dirty="0">
              <a:solidFill>
                <a:schemeClr val="bg1"/>
              </a:solidFill>
              <a:ea typeface="微软雅黑 Light" panose="020B0502040204020203" pitchFamily="34" charset="-122"/>
            </a:endParaRPr>
          </a:p>
        </p:txBody>
      </p:sp>
      <p:cxnSp>
        <p:nvCxnSpPr>
          <p:cNvPr id="18" name="连接符: 曲线 10">
            <a:extLst>
              <a:ext uri="{FF2B5EF4-FFF2-40B4-BE49-F238E27FC236}">
                <a16:creationId xmlns:a16="http://schemas.microsoft.com/office/drawing/2014/main" id="{0F1869A9-EB0F-D14D-8544-9CC7D137E176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1080445" y="1967873"/>
            <a:ext cx="823682" cy="56933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连接符: 曲线 16">
            <a:extLst>
              <a:ext uri="{FF2B5EF4-FFF2-40B4-BE49-F238E27FC236}">
                <a16:creationId xmlns:a16="http://schemas.microsoft.com/office/drawing/2014/main" id="{9485B585-7E52-8748-A08B-9E37B606A984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1029575" y="3225265"/>
            <a:ext cx="874552" cy="22859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8ADE4E9C-0939-494D-AE21-651F0B2D5B68}"/>
              </a:ext>
            </a:extLst>
          </p:cNvPr>
          <p:cNvSpPr txBox="1"/>
          <p:nvPr/>
        </p:nvSpPr>
        <p:spPr>
          <a:xfrm>
            <a:off x="1275131" y="5134861"/>
            <a:ext cx="47098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降低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拉取性能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下箭头 20">
            <a:extLst>
              <a:ext uri="{FF2B5EF4-FFF2-40B4-BE49-F238E27FC236}">
                <a16:creationId xmlns:a16="http://schemas.microsoft.com/office/drawing/2014/main" id="{C18034B8-1FED-2E43-912C-3268360FB831}"/>
              </a:ext>
            </a:extLst>
          </p:cNvPr>
          <p:cNvSpPr/>
          <p:nvPr/>
        </p:nvSpPr>
        <p:spPr>
          <a:xfrm>
            <a:off x="1847754" y="4347632"/>
            <a:ext cx="565356" cy="5035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C5B22187-EC60-8845-80DE-A576936CB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7283" y="3525575"/>
            <a:ext cx="8394285" cy="2065675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A5C72DC1-1909-174C-BB90-A3F8AC419186}"/>
              </a:ext>
            </a:extLst>
          </p:cNvPr>
          <p:cNvSpPr txBox="1"/>
          <p:nvPr/>
        </p:nvSpPr>
        <p:spPr>
          <a:xfrm>
            <a:off x="5480517" y="2156323"/>
            <a:ext cx="5406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LRUCache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提高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文件命中率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0B60E33F-1818-E94A-B896-1ED5BEF52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8172" y="0"/>
            <a:ext cx="1353828" cy="138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504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A2B3726-B887-8641-9406-96532158B25B}"/>
              </a:ext>
            </a:extLst>
          </p:cNvPr>
          <p:cNvSpPr txBox="1"/>
          <p:nvPr/>
        </p:nvSpPr>
        <p:spPr>
          <a:xfrm>
            <a:off x="669855" y="125407"/>
            <a:ext cx="9159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</a:rPr>
              <a:t>降低回源率</a:t>
            </a:r>
          </a:p>
        </p:txBody>
      </p:sp>
      <p:graphicFrame>
        <p:nvGraphicFramePr>
          <p:cNvPr id="58" name="图示 57">
            <a:extLst>
              <a:ext uri="{FF2B5EF4-FFF2-40B4-BE49-F238E27FC236}">
                <a16:creationId xmlns:a16="http://schemas.microsoft.com/office/drawing/2014/main" id="{BAADB675-A407-1A43-873C-2786CF9BCE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2729630"/>
              </p:ext>
            </p:extLst>
          </p:nvPr>
        </p:nvGraphicFramePr>
        <p:xfrm>
          <a:off x="456538" y="2934371"/>
          <a:ext cx="5037324" cy="25704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9" name="文本框 58">
            <a:extLst>
              <a:ext uri="{FF2B5EF4-FFF2-40B4-BE49-F238E27FC236}">
                <a16:creationId xmlns:a16="http://schemas.microsoft.com/office/drawing/2014/main" id="{90BBD70A-DDD9-2947-891F-8402CD88E133}"/>
              </a:ext>
            </a:extLst>
          </p:cNvPr>
          <p:cNvSpPr txBox="1"/>
          <p:nvPr/>
        </p:nvSpPr>
        <p:spPr>
          <a:xfrm>
            <a:off x="842029" y="1353190"/>
            <a:ext cx="5406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同一个文件多个并发请求，只回源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725B0AF4-BAC8-6949-AF02-11B98B25D9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06083" y="5515273"/>
            <a:ext cx="901700" cy="838200"/>
          </a:xfrm>
          <a:prstGeom prst="rect">
            <a:avLst/>
          </a:prstGeom>
        </p:spPr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0B3C6A8E-3298-264B-908C-E53F85665B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17774" y="5518586"/>
            <a:ext cx="901700" cy="838200"/>
          </a:xfrm>
          <a:prstGeom prst="rect">
            <a:avLst/>
          </a:prstGeom>
        </p:spPr>
      </p:pic>
      <p:pic>
        <p:nvPicPr>
          <p:cNvPr id="62" name="图片 61">
            <a:extLst>
              <a:ext uri="{FF2B5EF4-FFF2-40B4-BE49-F238E27FC236}">
                <a16:creationId xmlns:a16="http://schemas.microsoft.com/office/drawing/2014/main" id="{EF069AFF-243A-A14D-8933-8C5DC69876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16147" y="5564968"/>
            <a:ext cx="901700" cy="838200"/>
          </a:xfrm>
          <a:prstGeom prst="rect">
            <a:avLst/>
          </a:prstGeom>
        </p:spPr>
      </p:pic>
      <p:pic>
        <p:nvPicPr>
          <p:cNvPr id="63" name="图片 62">
            <a:extLst>
              <a:ext uri="{FF2B5EF4-FFF2-40B4-BE49-F238E27FC236}">
                <a16:creationId xmlns:a16="http://schemas.microsoft.com/office/drawing/2014/main" id="{2856113C-71CB-E84B-AA98-9C16A6563AB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95931" y="3102325"/>
            <a:ext cx="1231900" cy="609600"/>
          </a:xfrm>
          <a:prstGeom prst="rect">
            <a:avLst/>
          </a:prstGeom>
        </p:spPr>
      </p:pic>
      <p:pic>
        <p:nvPicPr>
          <p:cNvPr id="64" name="图片 63">
            <a:extLst>
              <a:ext uri="{FF2B5EF4-FFF2-40B4-BE49-F238E27FC236}">
                <a16:creationId xmlns:a16="http://schemas.microsoft.com/office/drawing/2014/main" id="{BD3AD0F6-5308-7E45-8A88-E1CC74C3121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34425" y="3122421"/>
            <a:ext cx="1231900" cy="609600"/>
          </a:xfrm>
          <a:prstGeom prst="rect">
            <a:avLst/>
          </a:prstGeom>
        </p:spPr>
      </p:pic>
      <p:pic>
        <p:nvPicPr>
          <p:cNvPr id="65" name="图片 64">
            <a:extLst>
              <a:ext uri="{FF2B5EF4-FFF2-40B4-BE49-F238E27FC236}">
                <a16:creationId xmlns:a16="http://schemas.microsoft.com/office/drawing/2014/main" id="{3494DC93-F0D8-5F48-AFAC-52F4A22A290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72080" y="3122421"/>
            <a:ext cx="1231900" cy="609600"/>
          </a:xfrm>
          <a:prstGeom prst="rect">
            <a:avLst/>
          </a:prstGeom>
        </p:spPr>
      </p:pic>
      <p:sp>
        <p:nvSpPr>
          <p:cNvPr id="66" name="圆角矩形 65">
            <a:extLst>
              <a:ext uri="{FF2B5EF4-FFF2-40B4-BE49-F238E27FC236}">
                <a16:creationId xmlns:a16="http://schemas.microsoft.com/office/drawing/2014/main" id="{A43213F7-7ED0-C746-B476-00A8F1A5084E}"/>
              </a:ext>
            </a:extLst>
          </p:cNvPr>
          <p:cNvSpPr/>
          <p:nvPr/>
        </p:nvSpPr>
        <p:spPr>
          <a:xfrm>
            <a:off x="7591176" y="4382209"/>
            <a:ext cx="2133876" cy="5300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Seeder</a:t>
            </a:r>
            <a:endParaRPr kumimoji="1" lang="zh-CN" altLang="en-US" dirty="0"/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C287557B-6D65-AA42-AE4D-B1D0D9FC98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01514" y="2188140"/>
            <a:ext cx="3318289" cy="381000"/>
          </a:xfrm>
          <a:prstGeom prst="rect">
            <a:avLst/>
          </a:prstGeom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4F907F0F-3A08-4B47-833C-41394D38ADA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809183" y="1152492"/>
            <a:ext cx="1193800" cy="1168400"/>
          </a:xfrm>
          <a:prstGeom prst="rect">
            <a:avLst/>
          </a:prstGeom>
        </p:spPr>
      </p:pic>
      <p:cxnSp>
        <p:nvCxnSpPr>
          <p:cNvPr id="69" name="直线箭头连接符 68">
            <a:extLst>
              <a:ext uri="{FF2B5EF4-FFF2-40B4-BE49-F238E27FC236}">
                <a16:creationId xmlns:a16="http://schemas.microsoft.com/office/drawing/2014/main" id="{16DE040E-6EE7-1840-9AD3-18E737B2D1FC}"/>
              </a:ext>
            </a:extLst>
          </p:cNvPr>
          <p:cNvCxnSpPr>
            <a:cxnSpLocks/>
          </p:cNvCxnSpPr>
          <p:nvPr/>
        </p:nvCxnSpPr>
        <p:spPr>
          <a:xfrm flipV="1">
            <a:off x="8358553" y="2569140"/>
            <a:ext cx="0" cy="541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线箭头连接符 69">
            <a:extLst>
              <a:ext uri="{FF2B5EF4-FFF2-40B4-BE49-F238E27FC236}">
                <a16:creationId xmlns:a16="http://schemas.microsoft.com/office/drawing/2014/main" id="{1EEB6519-CBEF-894D-9C1F-D1B7C07A5C1A}"/>
              </a:ext>
            </a:extLst>
          </p:cNvPr>
          <p:cNvCxnSpPr>
            <a:cxnSpLocks/>
          </p:cNvCxnSpPr>
          <p:nvPr/>
        </p:nvCxnSpPr>
        <p:spPr>
          <a:xfrm flipV="1">
            <a:off x="10452671" y="2569140"/>
            <a:ext cx="0" cy="541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1F82FE78-8F69-164A-BD62-C89411C6FD83}"/>
              </a:ext>
            </a:extLst>
          </p:cNvPr>
          <p:cNvCxnSpPr>
            <a:cxnSpLocks/>
          </p:cNvCxnSpPr>
          <p:nvPr/>
        </p:nvCxnSpPr>
        <p:spPr>
          <a:xfrm>
            <a:off x="8930104" y="2569140"/>
            <a:ext cx="0" cy="553281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1F463423-C4D3-074D-A41F-E4FD55E0D317}"/>
              </a:ext>
            </a:extLst>
          </p:cNvPr>
          <p:cNvCxnSpPr>
            <a:cxnSpLocks/>
          </p:cNvCxnSpPr>
          <p:nvPr/>
        </p:nvCxnSpPr>
        <p:spPr>
          <a:xfrm>
            <a:off x="11151445" y="2607282"/>
            <a:ext cx="0" cy="541681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连接符 72">
            <a:extLst>
              <a:ext uri="{FF2B5EF4-FFF2-40B4-BE49-F238E27FC236}">
                <a16:creationId xmlns:a16="http://schemas.microsoft.com/office/drawing/2014/main" id="{98B05629-1055-8746-8E89-B3ADF5A04141}"/>
              </a:ext>
            </a:extLst>
          </p:cNvPr>
          <p:cNvCxnSpPr>
            <a:cxnSpLocks/>
            <a:stCxn id="63" idx="3"/>
            <a:endCxn id="67" idx="1"/>
          </p:cNvCxnSpPr>
          <p:nvPr/>
        </p:nvCxnSpPr>
        <p:spPr>
          <a:xfrm flipV="1">
            <a:off x="7027831" y="2378640"/>
            <a:ext cx="1073683" cy="10284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0B258E96-5939-3945-A1A0-9D18E15156CC}"/>
              </a:ext>
            </a:extLst>
          </p:cNvPr>
          <p:cNvCxnSpPr>
            <a:cxnSpLocks/>
            <a:stCxn id="63" idx="0"/>
            <a:endCxn id="68" idx="2"/>
          </p:cNvCxnSpPr>
          <p:nvPr/>
        </p:nvCxnSpPr>
        <p:spPr>
          <a:xfrm flipH="1" flipV="1">
            <a:off x="6406083" y="2320892"/>
            <a:ext cx="5798" cy="781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肘形连接符 74">
            <a:extLst>
              <a:ext uri="{FF2B5EF4-FFF2-40B4-BE49-F238E27FC236}">
                <a16:creationId xmlns:a16="http://schemas.microsoft.com/office/drawing/2014/main" id="{6AA1D071-EEC5-7546-9CF5-6AE64269EA26}"/>
              </a:ext>
            </a:extLst>
          </p:cNvPr>
          <p:cNvCxnSpPr>
            <a:cxnSpLocks/>
            <a:endCxn id="67" idx="0"/>
          </p:cNvCxnSpPr>
          <p:nvPr/>
        </p:nvCxnSpPr>
        <p:spPr>
          <a:xfrm flipV="1">
            <a:off x="6948868" y="2188140"/>
            <a:ext cx="2811791" cy="1057729"/>
          </a:xfrm>
          <a:prstGeom prst="bentConnector4">
            <a:avLst>
              <a:gd name="adj1" fmla="val 11071"/>
              <a:gd name="adj2" fmla="val 121612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>
            <a:extLst>
              <a:ext uri="{FF2B5EF4-FFF2-40B4-BE49-F238E27FC236}">
                <a16:creationId xmlns:a16="http://schemas.microsoft.com/office/drawing/2014/main" id="{E992B036-6DF8-BD48-B62A-83E7583C30BA}"/>
              </a:ext>
            </a:extLst>
          </p:cNvPr>
          <p:cNvSpPr txBox="1"/>
          <p:nvPr/>
        </p:nvSpPr>
        <p:spPr>
          <a:xfrm>
            <a:off x="7659666" y="2666914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Block</a:t>
            </a:r>
            <a:endParaRPr kumimoji="1" lang="zh-CN" altLang="en-US" dirty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81F5C2B1-3A23-D948-A68B-92D70488ADD4}"/>
              </a:ext>
            </a:extLst>
          </p:cNvPr>
          <p:cNvSpPr txBox="1"/>
          <p:nvPr/>
        </p:nvSpPr>
        <p:spPr>
          <a:xfrm>
            <a:off x="9816291" y="2693456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Block</a:t>
            </a:r>
            <a:endParaRPr kumimoji="1" lang="zh-CN" altLang="en-US" dirty="0"/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0AD82862-990F-C44C-9A91-ED2D8CA1949A}"/>
              </a:ext>
            </a:extLst>
          </p:cNvPr>
          <p:cNvSpPr txBox="1"/>
          <p:nvPr/>
        </p:nvSpPr>
        <p:spPr>
          <a:xfrm>
            <a:off x="8877379" y="2684350"/>
            <a:ext cx="761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Notify</a:t>
            </a:r>
            <a:endParaRPr kumimoji="1" lang="zh-CN" altLang="en-US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E5561BBE-BC28-E647-80E2-A3738FF69A49}"/>
              </a:ext>
            </a:extLst>
          </p:cNvPr>
          <p:cNvSpPr txBox="1"/>
          <p:nvPr/>
        </p:nvSpPr>
        <p:spPr>
          <a:xfrm>
            <a:off x="11107685" y="2710021"/>
            <a:ext cx="761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Notify</a:t>
            </a:r>
            <a:endParaRPr kumimoji="1" lang="zh-CN" altLang="en-US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75CE6588-60D4-7B40-A14A-6B273B2E3357}"/>
              </a:ext>
            </a:extLst>
          </p:cNvPr>
          <p:cNvSpPr txBox="1"/>
          <p:nvPr/>
        </p:nvSpPr>
        <p:spPr>
          <a:xfrm>
            <a:off x="8101514" y="1630064"/>
            <a:ext cx="761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Notify</a:t>
            </a:r>
            <a:endParaRPr kumimoji="1" lang="zh-CN" altLang="en-US" dirty="0"/>
          </a:p>
        </p:txBody>
      </p:sp>
      <p:cxnSp>
        <p:nvCxnSpPr>
          <p:cNvPr id="81" name="肘形连接符 80">
            <a:extLst>
              <a:ext uri="{FF2B5EF4-FFF2-40B4-BE49-F238E27FC236}">
                <a16:creationId xmlns:a16="http://schemas.microsoft.com/office/drawing/2014/main" id="{9D738EBB-B70F-3244-9371-FB511A948D03}"/>
              </a:ext>
            </a:extLst>
          </p:cNvPr>
          <p:cNvCxnSpPr>
            <a:cxnSpLocks/>
            <a:endCxn id="64" idx="2"/>
          </p:cNvCxnSpPr>
          <p:nvPr/>
        </p:nvCxnSpPr>
        <p:spPr>
          <a:xfrm rot="5400000" flipH="1" flipV="1">
            <a:off x="8322660" y="4054497"/>
            <a:ext cx="650190" cy="523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肘形连接符 81">
            <a:extLst>
              <a:ext uri="{FF2B5EF4-FFF2-40B4-BE49-F238E27FC236}">
                <a16:creationId xmlns:a16="http://schemas.microsoft.com/office/drawing/2014/main" id="{EF576899-797D-1E49-8A37-BADB59290B7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9397978" y="2978905"/>
            <a:ext cx="650188" cy="21299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>
            <a:extLst>
              <a:ext uri="{FF2B5EF4-FFF2-40B4-BE49-F238E27FC236}">
                <a16:creationId xmlns:a16="http://schemas.microsoft.com/office/drawing/2014/main" id="{74779DFB-29D0-9B48-A370-E2BA9BC77978}"/>
              </a:ext>
            </a:extLst>
          </p:cNvPr>
          <p:cNvCxnSpPr>
            <a:cxnSpLocks/>
            <a:stCxn id="66" idx="0"/>
            <a:endCxn id="63" idx="2"/>
          </p:cNvCxnSpPr>
          <p:nvPr/>
        </p:nvCxnSpPr>
        <p:spPr>
          <a:xfrm rot="16200000" flipV="1">
            <a:off x="7199856" y="2923950"/>
            <a:ext cx="670284" cy="22462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本框 83">
            <a:extLst>
              <a:ext uri="{FF2B5EF4-FFF2-40B4-BE49-F238E27FC236}">
                <a16:creationId xmlns:a16="http://schemas.microsoft.com/office/drawing/2014/main" id="{0E5A2A17-564A-DD4C-9AEC-48061757D022}"/>
              </a:ext>
            </a:extLst>
          </p:cNvPr>
          <p:cNvSpPr txBox="1"/>
          <p:nvPr/>
        </p:nvSpPr>
        <p:spPr>
          <a:xfrm>
            <a:off x="5863020" y="2490323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Blob</a:t>
            </a:r>
            <a:endParaRPr kumimoji="1" lang="zh-CN" altLang="en-US" dirty="0"/>
          </a:p>
        </p:txBody>
      </p:sp>
      <p:cxnSp>
        <p:nvCxnSpPr>
          <p:cNvPr id="85" name="直线箭头连接符 84">
            <a:extLst>
              <a:ext uri="{FF2B5EF4-FFF2-40B4-BE49-F238E27FC236}">
                <a16:creationId xmlns:a16="http://schemas.microsoft.com/office/drawing/2014/main" id="{D3473F31-C5F6-044B-9472-74F12AEE43B1}"/>
              </a:ext>
            </a:extLst>
          </p:cNvPr>
          <p:cNvCxnSpPr>
            <a:stCxn id="60" idx="0"/>
            <a:endCxn id="66" idx="2"/>
          </p:cNvCxnSpPr>
          <p:nvPr/>
        </p:nvCxnSpPr>
        <p:spPr>
          <a:xfrm flipV="1">
            <a:off x="6856933" y="4912296"/>
            <a:ext cx="1801181" cy="602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线箭头连接符 85">
            <a:extLst>
              <a:ext uri="{FF2B5EF4-FFF2-40B4-BE49-F238E27FC236}">
                <a16:creationId xmlns:a16="http://schemas.microsoft.com/office/drawing/2014/main" id="{2C37CC4D-F9EB-5D4A-8D29-DEAA8FB61B17}"/>
              </a:ext>
            </a:extLst>
          </p:cNvPr>
          <p:cNvCxnSpPr>
            <a:stCxn id="61" idx="0"/>
            <a:endCxn id="66" idx="2"/>
          </p:cNvCxnSpPr>
          <p:nvPr/>
        </p:nvCxnSpPr>
        <p:spPr>
          <a:xfrm flipH="1" flipV="1">
            <a:off x="8658114" y="4912296"/>
            <a:ext cx="10510" cy="606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线箭头连接符 86">
            <a:extLst>
              <a:ext uri="{FF2B5EF4-FFF2-40B4-BE49-F238E27FC236}">
                <a16:creationId xmlns:a16="http://schemas.microsoft.com/office/drawing/2014/main" id="{894C8556-EC69-1B4E-AA2B-274AEFD69F2C}"/>
              </a:ext>
            </a:extLst>
          </p:cNvPr>
          <p:cNvCxnSpPr>
            <a:stCxn id="62" idx="0"/>
            <a:endCxn id="66" idx="2"/>
          </p:cNvCxnSpPr>
          <p:nvPr/>
        </p:nvCxnSpPr>
        <p:spPr>
          <a:xfrm flipH="1" flipV="1">
            <a:off x="8658114" y="4912296"/>
            <a:ext cx="1708883" cy="652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本框 91">
            <a:extLst>
              <a:ext uri="{FF2B5EF4-FFF2-40B4-BE49-F238E27FC236}">
                <a16:creationId xmlns:a16="http://schemas.microsoft.com/office/drawing/2014/main" id="{E4648B75-9E3A-5447-BB45-5C228CE13725}"/>
              </a:ext>
            </a:extLst>
          </p:cNvPr>
          <p:cNvSpPr txBox="1"/>
          <p:nvPr/>
        </p:nvSpPr>
        <p:spPr>
          <a:xfrm>
            <a:off x="2516907" y="4338840"/>
            <a:ext cx="5406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读写锁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3" name="图片 92">
            <a:extLst>
              <a:ext uri="{FF2B5EF4-FFF2-40B4-BE49-F238E27FC236}">
                <a16:creationId xmlns:a16="http://schemas.microsoft.com/office/drawing/2014/main" id="{EB5448F4-1C46-A24A-B742-EF22E544EE5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838172" y="0"/>
            <a:ext cx="1353828" cy="138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945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A2B3726-B887-8641-9406-96532158B25B}"/>
              </a:ext>
            </a:extLst>
          </p:cNvPr>
          <p:cNvSpPr txBox="1"/>
          <p:nvPr/>
        </p:nvSpPr>
        <p:spPr>
          <a:xfrm>
            <a:off x="669855" y="125407"/>
            <a:ext cx="9159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</a:rPr>
              <a:t>系统高可用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7DC2551-052B-F54A-B3CB-FABFE8E1D15B}"/>
              </a:ext>
            </a:extLst>
          </p:cNvPr>
          <p:cNvSpPr txBox="1"/>
          <p:nvPr/>
        </p:nvSpPr>
        <p:spPr>
          <a:xfrm>
            <a:off x="635009" y="1098277"/>
            <a:ext cx="5406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Client-Side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High-Availability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B23A3BE8-82C1-C045-A5D3-2409AE80A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38" y="2028107"/>
            <a:ext cx="5293531" cy="4130566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DB7264DB-3A24-C945-B679-151FC1713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632" y="922032"/>
            <a:ext cx="4915927" cy="5791252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331540C2-6EF2-BD4A-8617-3D1AD03E58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8172" y="0"/>
            <a:ext cx="1353828" cy="138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572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A2B3726-B887-8641-9406-96532158B25B}"/>
              </a:ext>
            </a:extLst>
          </p:cNvPr>
          <p:cNvSpPr txBox="1"/>
          <p:nvPr/>
        </p:nvSpPr>
        <p:spPr>
          <a:xfrm>
            <a:off x="669855" y="125407"/>
            <a:ext cx="9159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</a:rPr>
              <a:t>系统高可用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15E79C2-B3A4-5146-A8C7-2BCE7AF0E384}"/>
              </a:ext>
            </a:extLst>
          </p:cNvPr>
          <p:cNvSpPr txBox="1"/>
          <p:nvPr/>
        </p:nvSpPr>
        <p:spPr>
          <a:xfrm>
            <a:off x="455461" y="1119298"/>
            <a:ext cx="5406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Protocol-Level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High-Availability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AD6E59E-DC43-774F-9DAE-92F90B4B9CE1}"/>
              </a:ext>
            </a:extLst>
          </p:cNvPr>
          <p:cNvSpPr txBox="1"/>
          <p:nvPr/>
        </p:nvSpPr>
        <p:spPr>
          <a:xfrm>
            <a:off x="2354317" y="1866968"/>
            <a:ext cx="748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BT</a:t>
            </a:r>
            <a:r>
              <a:rPr kumimoji="1" lang="zh-CN" altLang="en-US" dirty="0"/>
              <a:t>协议层面高可用，请求过程中挂掉一个节点，请求依旧正常完成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216F8D-DF9B-BC4D-9976-E0CF3AD85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3336" y="2453968"/>
            <a:ext cx="3897048" cy="433546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B2368FB-1182-AF47-BE4B-0E4E6C01B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8172" y="0"/>
            <a:ext cx="1353828" cy="138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824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A2B3726-B887-8641-9406-96532158B25B}"/>
              </a:ext>
            </a:extLst>
          </p:cNvPr>
          <p:cNvSpPr txBox="1"/>
          <p:nvPr/>
        </p:nvSpPr>
        <p:spPr>
          <a:xfrm>
            <a:off x="669855" y="125407"/>
            <a:ext cx="9159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</a:rPr>
              <a:t>系统高可用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8D2CFC2-4A56-6640-BFDB-1EA7A0C31F08}"/>
              </a:ext>
            </a:extLst>
          </p:cNvPr>
          <p:cNvSpPr txBox="1"/>
          <p:nvPr/>
        </p:nvSpPr>
        <p:spPr>
          <a:xfrm>
            <a:off x="819366" y="1068917"/>
            <a:ext cx="5406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请求流程上 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兜底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右箭头 8">
            <a:extLst>
              <a:ext uri="{FF2B5EF4-FFF2-40B4-BE49-F238E27FC236}">
                <a16:creationId xmlns:a16="http://schemas.microsoft.com/office/drawing/2014/main" id="{70E66D93-83C7-A242-A641-A21959F4C8A7}"/>
              </a:ext>
            </a:extLst>
          </p:cNvPr>
          <p:cNvSpPr/>
          <p:nvPr/>
        </p:nvSpPr>
        <p:spPr>
          <a:xfrm>
            <a:off x="5138847" y="3722896"/>
            <a:ext cx="501584" cy="5255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049BD80-ECD6-1049-8872-CCA9504B8110}"/>
              </a:ext>
            </a:extLst>
          </p:cNvPr>
          <p:cNvSpPr txBox="1"/>
          <p:nvPr/>
        </p:nvSpPr>
        <p:spPr>
          <a:xfrm>
            <a:off x="2237273" y="2101907"/>
            <a:ext cx="54063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P2P</a:t>
            </a:r>
            <a:endParaRPr lang="en-US" altLang="zh-CN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275CFFE-39B8-2142-B712-17EAC807268D}"/>
              </a:ext>
            </a:extLst>
          </p:cNvPr>
          <p:cNvSpPr txBox="1"/>
          <p:nvPr/>
        </p:nvSpPr>
        <p:spPr>
          <a:xfrm>
            <a:off x="6594872" y="2101907"/>
            <a:ext cx="5406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P2P =&gt;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Mirror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=&gt; </a:t>
            </a:r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Registry</a:t>
            </a:r>
            <a:endParaRPr lang="en-US" altLang="zh-CN" sz="1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9AC66019-BE04-1041-BC2B-DB541E982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92" y="2906918"/>
            <a:ext cx="4471442" cy="273713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E63DD52-D2AC-644D-8B1A-7EC5214E7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704" y="2896406"/>
            <a:ext cx="6066567" cy="3392183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A5389BB4-3C3B-1746-AF7D-DECEE9D8CE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8172" y="0"/>
            <a:ext cx="1353828" cy="138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401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A2B3726-B887-8641-9406-96532158B25B}"/>
              </a:ext>
            </a:extLst>
          </p:cNvPr>
          <p:cNvSpPr txBox="1"/>
          <p:nvPr/>
        </p:nvSpPr>
        <p:spPr>
          <a:xfrm>
            <a:off x="669855" y="125407"/>
            <a:ext cx="9159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+mn-ea"/>
              </a:rPr>
              <a:t>插件式存储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05EDD8AF-1A14-D044-B29B-7166AF5B2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8172" y="0"/>
            <a:ext cx="1353828" cy="138708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9C8F70C3-E4CE-114C-980D-EF30F8AE4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973" y="1967847"/>
            <a:ext cx="3797948" cy="450825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AAD9E6A3-4241-6646-A941-454713393134}"/>
              </a:ext>
            </a:extLst>
          </p:cNvPr>
          <p:cNvSpPr/>
          <p:nvPr/>
        </p:nvSpPr>
        <p:spPr>
          <a:xfrm>
            <a:off x="3461044" y="1231384"/>
            <a:ext cx="36511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SSI - Seeder Storage Interface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5863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228</Words>
  <Application>Microsoft Macintosh PowerPoint</Application>
  <PresentationFormat>宽屏</PresentationFormat>
  <Paragraphs>50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等线 Light</vt:lpstr>
      <vt:lpstr>微软雅黑</vt:lpstr>
      <vt:lpstr>Arial</vt:lpstr>
      <vt:lpstr>Calibri</vt:lpstr>
      <vt:lpstr>Office 主题​​</vt:lpstr>
      <vt:lpstr>Eagle技术探讨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Eagle技术探讨</dc:title>
  <dc:creator>Microsoft Office User</dc:creator>
  <cp:lastModifiedBy>Microsoft Office User</cp:lastModifiedBy>
  <cp:revision>22</cp:revision>
  <dcterms:created xsi:type="dcterms:W3CDTF">2020-11-27T03:26:09Z</dcterms:created>
  <dcterms:modified xsi:type="dcterms:W3CDTF">2020-11-27T04:07:33Z</dcterms:modified>
</cp:coreProperties>
</file>

<file path=docProps/thumbnail.jpeg>
</file>